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67" r:id="rId5"/>
  </p:sldIdLst>
  <p:sldSz cx="7772400" cy="10058400"/>
  <p:notesSz cx="6886575" cy="10017125"/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64" userDrawn="1">
          <p15:clr>
            <a:srgbClr val="A4A3A4"/>
          </p15:clr>
        </p15:guide>
        <p15:guide id="2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33CCCC"/>
    <a:srgbClr val="CCFFFF"/>
    <a:srgbClr val="E5E5E5"/>
    <a:srgbClr val="D1D1D1"/>
    <a:srgbClr val="FFC000"/>
    <a:srgbClr val="FFF9E7"/>
    <a:srgbClr val="E47BF9"/>
    <a:srgbClr val="FBECFE"/>
    <a:srgbClr val="F5FE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37"/>
  </p:normalViewPr>
  <p:slideViewPr>
    <p:cSldViewPr snapToGrid="0">
      <p:cViewPr>
        <p:scale>
          <a:sx n="88" d="100"/>
          <a:sy n="88" d="100"/>
        </p:scale>
        <p:origin x="1060" y="-1344"/>
      </p:cViewPr>
      <p:guideLst>
        <p:guide pos="464"/>
        <p:guide orient="horz"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61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29E852FB-FB61-4B91-98FB-E2B440C194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183" cy="50259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l">
              <a:defRPr sz="1300"/>
            </a:lvl1pPr>
          </a:lstStyle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B9E4EB2-70C3-46FE-BAC9-D052B0565F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0799" y="0"/>
            <a:ext cx="2984183" cy="50259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r">
              <a:defRPr sz="1300"/>
            </a:lvl1pPr>
          </a:lstStyle>
          <a:p>
            <a:pPr rtl="0"/>
            <a:fld id="{F9475752-52C0-478C-A178-914C1D19EE90}" type="datetime1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10/12/2024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F60969E-21C0-4B09-8625-4EC706E4E9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4531"/>
            <a:ext cx="2984183" cy="502595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l">
              <a:defRPr sz="1300"/>
            </a:lvl1pPr>
          </a:lstStyle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802420F-D630-4F09-A65F-87F4BF9E20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0799" y="9514531"/>
            <a:ext cx="2984183" cy="502595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r">
              <a:defRPr sz="1300"/>
            </a:lvl1pPr>
          </a:lstStyle>
          <a:p>
            <a:pPr rtl="0"/>
            <a:fld id="{D375A469-B908-49A9-ACAA-BAD88EAFFF18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99809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183" cy="50259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l">
              <a:defRPr sz="13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0799" y="0"/>
            <a:ext cx="2984183" cy="50259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r">
              <a:defRPr sz="13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138A9993-D249-4770-BE3C-20D1308DA15B}" type="datetime1">
              <a:rPr lang="en-US" altLang="ja-JP" noProof="0" smtClean="0"/>
              <a:pPr/>
              <a:t>10/12/2024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38363" y="1252538"/>
            <a:ext cx="2609850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8" tIns="48294" rIns="96588" bIns="48294" rtlCol="0" anchor="ctr"/>
          <a:lstStyle/>
          <a:p>
            <a:pPr rt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658" y="4820741"/>
            <a:ext cx="5509260" cy="3944243"/>
          </a:xfrm>
          <a:prstGeom prst="rect">
            <a:avLst/>
          </a:prstGeom>
        </p:spPr>
        <p:txBody>
          <a:bodyPr vert="horz" lIns="96588" tIns="48294" rIns="96588" bIns="48294" rtlCol="0"/>
          <a:lstStyle/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4531"/>
            <a:ext cx="2984183" cy="502595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l">
              <a:defRPr sz="13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0799" y="9514531"/>
            <a:ext cx="2984183" cy="502595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r">
              <a:defRPr sz="13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6E5557F-EAC7-423B-987D-93BFB57A6048}" type="slidenum">
              <a:rPr lang="en-US" altLang="ja-JP" noProof="0" smtClean="0"/>
              <a:pPr/>
              <a:t>‹#›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65455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38363" y="1252538"/>
            <a:ext cx="2609850" cy="33797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6E5557F-EAC7-423B-987D-93BFB57A6048}" type="slidenum">
              <a:rPr lang="en-US" altLang="ja-JP" smtClean="0"/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73382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長方形 6">
            <a:extLst>
              <a:ext uri="{FF2B5EF4-FFF2-40B4-BE49-F238E27FC236}">
                <a16:creationId xmlns:a16="http://schemas.microsoft.com/office/drawing/2014/main" id="{D3A27287-48F0-F61B-B5F8-BCD38943B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2260" y="-40722"/>
            <a:ext cx="7834660" cy="513784"/>
          </a:xfrm>
          <a:prstGeom prst="rect">
            <a:avLst/>
          </a:prstGeom>
          <a:solidFill>
            <a:srgbClr val="00206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2329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図 8" descr="挿絵, プレート が含まれている画像&#10;&#10;自動的に生成された説明">
            <a:extLst>
              <a:ext uri="{FF2B5EF4-FFF2-40B4-BE49-F238E27FC236}">
                <a16:creationId xmlns:a16="http://schemas.microsoft.com/office/drawing/2014/main" id="{B1D02246-D8E1-6167-2C4A-CEDAB2D638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850" y="69515"/>
            <a:ext cx="1503253" cy="367748"/>
          </a:xfrm>
          <a:prstGeom prst="rect">
            <a:avLst/>
          </a:prstGeom>
        </p:spPr>
      </p:pic>
      <p:pic>
        <p:nvPicPr>
          <p:cNvPr id="10" name="図 9" descr="テキスト&#10;&#10;低い精度で自動的に生成された説明">
            <a:extLst>
              <a:ext uri="{FF2B5EF4-FFF2-40B4-BE49-F238E27FC236}">
                <a16:creationId xmlns:a16="http://schemas.microsoft.com/office/drawing/2014/main" id="{600A8D6E-3754-9D2B-BE04-C760DC9183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3673" y="58409"/>
            <a:ext cx="509002" cy="36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60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244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492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lvl1pPr algn="l" defTabSz="1341063" rtl="0" eaLnBrk="1" latinLnBrk="0" hangingPunct="1">
        <a:lnSpc>
          <a:spcPct val="90000"/>
        </a:lnSpc>
        <a:spcBef>
          <a:spcPct val="0"/>
        </a:spcBef>
        <a:buNone/>
        <a:defRPr kumimoji="1" sz="6454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335265" indent="-335265" algn="l" defTabSz="1341063" rtl="0" eaLnBrk="1" latinLnBrk="0" hangingPunct="1">
        <a:lnSpc>
          <a:spcPct val="90000"/>
        </a:lnSpc>
        <a:spcBef>
          <a:spcPts val="1466"/>
        </a:spcBef>
        <a:buFont typeface="Arial" panose="020B0604020202020204" pitchFamily="34" charset="0"/>
        <a:buChar char="•"/>
        <a:defRPr kumimoji="1" sz="4106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1005797" indent="-335265" algn="l" defTabSz="1341063" rtl="0" eaLnBrk="1" latinLnBrk="0" hangingPunct="1">
        <a:lnSpc>
          <a:spcPct val="90000"/>
        </a:lnSpc>
        <a:spcBef>
          <a:spcPts val="734"/>
        </a:spcBef>
        <a:buFont typeface="Arial" panose="020B0604020202020204" pitchFamily="34" charset="0"/>
        <a:buChar char="•"/>
        <a:defRPr kumimoji="1" sz="352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1676328" indent="-335265" algn="l" defTabSz="1341063" rtl="0" eaLnBrk="1" latinLnBrk="0" hangingPunct="1">
        <a:lnSpc>
          <a:spcPct val="90000"/>
        </a:lnSpc>
        <a:spcBef>
          <a:spcPts val="734"/>
        </a:spcBef>
        <a:buFont typeface="Arial" panose="020B0604020202020204" pitchFamily="34" charset="0"/>
        <a:buChar char="•"/>
        <a:defRPr kumimoji="1" sz="2934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2346859" indent="-335265" algn="l" defTabSz="1341063" rtl="0" eaLnBrk="1" latinLnBrk="0" hangingPunct="1">
        <a:lnSpc>
          <a:spcPct val="90000"/>
        </a:lnSpc>
        <a:spcBef>
          <a:spcPts val="734"/>
        </a:spcBef>
        <a:buFont typeface="Arial" panose="020B0604020202020204" pitchFamily="34" charset="0"/>
        <a:buChar char="•"/>
        <a:defRPr kumimoji="1" sz="264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3017390" indent="-335265" algn="l" defTabSz="1341063" rtl="0" eaLnBrk="1" latinLnBrk="0" hangingPunct="1">
        <a:lnSpc>
          <a:spcPct val="90000"/>
        </a:lnSpc>
        <a:spcBef>
          <a:spcPts val="734"/>
        </a:spcBef>
        <a:buFont typeface="Arial" panose="020B0604020202020204" pitchFamily="34" charset="0"/>
        <a:buChar char="•"/>
        <a:defRPr kumimoji="1" sz="264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3687921" indent="-335265" algn="l" defTabSz="1341063" rtl="0" eaLnBrk="1" latinLnBrk="0" hangingPunct="1">
        <a:lnSpc>
          <a:spcPct val="90000"/>
        </a:lnSpc>
        <a:spcBef>
          <a:spcPts val="734"/>
        </a:spcBef>
        <a:buFont typeface="Arial" panose="020B0604020202020204" pitchFamily="34" charset="0"/>
        <a:buChar char="•"/>
        <a:defRPr kumimoji="1"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358452" indent="-335265" algn="l" defTabSz="1341063" rtl="0" eaLnBrk="1" latinLnBrk="0" hangingPunct="1">
        <a:lnSpc>
          <a:spcPct val="90000"/>
        </a:lnSpc>
        <a:spcBef>
          <a:spcPts val="734"/>
        </a:spcBef>
        <a:buFont typeface="Arial" panose="020B0604020202020204" pitchFamily="34" charset="0"/>
        <a:buChar char="•"/>
        <a:defRPr kumimoji="1"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5028984" indent="-335265" algn="l" defTabSz="1341063" rtl="0" eaLnBrk="1" latinLnBrk="0" hangingPunct="1">
        <a:lnSpc>
          <a:spcPct val="90000"/>
        </a:lnSpc>
        <a:spcBef>
          <a:spcPts val="734"/>
        </a:spcBef>
        <a:buFont typeface="Arial" panose="020B0604020202020204" pitchFamily="34" charset="0"/>
        <a:buChar char="•"/>
        <a:defRPr kumimoji="1"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699514" indent="-335265" algn="l" defTabSz="1341063" rtl="0" eaLnBrk="1" latinLnBrk="0" hangingPunct="1">
        <a:lnSpc>
          <a:spcPct val="90000"/>
        </a:lnSpc>
        <a:spcBef>
          <a:spcPts val="734"/>
        </a:spcBef>
        <a:buFont typeface="Arial" panose="020B0604020202020204" pitchFamily="34" charset="0"/>
        <a:buChar char="•"/>
        <a:defRPr kumimoji="1" sz="2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063" rtl="0" eaLnBrk="1" latinLnBrk="0" hangingPunct="1">
        <a:defRPr kumimoji="1"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31" algn="l" defTabSz="1341063" rtl="0" eaLnBrk="1" latinLnBrk="0" hangingPunct="1">
        <a:defRPr kumimoji="1"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63" algn="l" defTabSz="1341063" rtl="0" eaLnBrk="1" latinLnBrk="0" hangingPunct="1">
        <a:defRPr kumimoji="1"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593" algn="l" defTabSz="1341063" rtl="0" eaLnBrk="1" latinLnBrk="0" hangingPunct="1">
        <a:defRPr kumimoji="1"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124" algn="l" defTabSz="1341063" rtl="0" eaLnBrk="1" latinLnBrk="0" hangingPunct="1">
        <a:defRPr kumimoji="1"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56" algn="l" defTabSz="1341063" rtl="0" eaLnBrk="1" latinLnBrk="0" hangingPunct="1">
        <a:defRPr kumimoji="1"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187" algn="l" defTabSz="1341063" rtl="0" eaLnBrk="1" latinLnBrk="0" hangingPunct="1">
        <a:defRPr kumimoji="1"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3718" algn="l" defTabSz="1341063" rtl="0" eaLnBrk="1" latinLnBrk="0" hangingPunct="1">
        <a:defRPr kumimoji="1"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249" algn="l" defTabSz="1341063" rtl="0" eaLnBrk="1" latinLnBrk="0" hangingPunct="1">
        <a:defRPr kumimoji="1"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68" userDrawn="1">
          <p15:clr>
            <a:srgbClr val="F26B43"/>
          </p15:clr>
        </p15:guide>
        <p15:guide id="2" pos="24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866EE2C8-B835-5B2D-C197-976F9D3CB674}"/>
              </a:ext>
            </a:extLst>
          </p:cNvPr>
          <p:cNvSpPr/>
          <p:nvPr/>
        </p:nvSpPr>
        <p:spPr>
          <a:xfrm>
            <a:off x="16455" y="1977217"/>
            <a:ext cx="7755945" cy="165151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412C5B2-7CC1-D063-4F5C-1654378DB7A3}"/>
              </a:ext>
            </a:extLst>
          </p:cNvPr>
          <p:cNvSpPr txBox="1"/>
          <p:nvPr/>
        </p:nvSpPr>
        <p:spPr>
          <a:xfrm>
            <a:off x="1690189" y="3628733"/>
            <a:ext cx="5880988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sz="6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6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29</a:t>
            </a:r>
            <a:r>
              <a:rPr kumimoji="1" lang="ja-JP" altLang="en-US" sz="6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kumimoji="1" lang="en-US" altLang="ja-JP" sz="6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6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火</a:t>
            </a:r>
            <a:r>
              <a:rPr kumimoji="1" lang="en-US" altLang="ja-JP" sz="6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   </a:t>
            </a:r>
          </a:p>
          <a:p>
            <a:pPr algn="ctr"/>
            <a:endParaRPr kumimoji="1" lang="en-US" altLang="ja-JP" sz="11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5DB98E0-AD8C-CC4B-772B-EE65550D42C3}"/>
              </a:ext>
            </a:extLst>
          </p:cNvPr>
          <p:cNvSpPr txBox="1"/>
          <p:nvPr/>
        </p:nvSpPr>
        <p:spPr>
          <a:xfrm>
            <a:off x="1719581" y="4602771"/>
            <a:ext cx="566823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打瀬公民館ホール</a:t>
            </a:r>
            <a:endParaRPr kumimoji="1" lang="en-US" altLang="ja-JP" sz="48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4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14:00</a:t>
            </a:r>
            <a:r>
              <a:rPr kumimoji="1" lang="ja-JP" altLang="en-US" sz="4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～入場無料</a:t>
            </a:r>
            <a:endParaRPr kumimoji="1" lang="ja-JP" altLang="en-US" sz="40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0DF57DE-4DE6-B631-BEA7-DBF03B0E1455}"/>
              </a:ext>
            </a:extLst>
          </p:cNvPr>
          <p:cNvSpPr txBox="1"/>
          <p:nvPr/>
        </p:nvSpPr>
        <p:spPr>
          <a:xfrm>
            <a:off x="441339" y="7833460"/>
            <a:ext cx="41286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主催</a:t>
            </a:r>
            <a:r>
              <a:rPr kumimoji="1" lang="en-US" altLang="ja-JP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</a:t>
            </a:r>
            <a:r>
              <a:rPr kumimoji="1" lang="ja-JP" altLang="en-US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千葉西警察署</a:t>
            </a:r>
          </a:p>
          <a:p>
            <a:r>
              <a:rPr kumimoji="1" lang="ja-JP" altLang="en-US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共催</a:t>
            </a:r>
            <a:r>
              <a:rPr kumimoji="1" lang="en-US" altLang="ja-JP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  </a:t>
            </a:r>
            <a:r>
              <a:rPr kumimoji="1" lang="ja-JP" altLang="en-US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幕張ベイタウン自治会連合会</a:t>
            </a:r>
            <a:endParaRPr kumimoji="1" lang="en-US" altLang="ja-JP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協力</a:t>
            </a:r>
            <a:r>
              <a:rPr kumimoji="1" lang="en-US" altLang="ja-JP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  </a:t>
            </a:r>
            <a:r>
              <a:rPr kumimoji="1" lang="ja-JP" altLang="en-US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幕張ベイタウン商店街振興組合</a:t>
            </a:r>
            <a:endParaRPr kumimoji="1" lang="en-US" altLang="ja-JP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     </a:t>
            </a:r>
            <a:r>
              <a:rPr kumimoji="1" lang="ja-JP" altLang="en-US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美浜区役所地域づくり支援課</a:t>
            </a:r>
            <a:endParaRPr kumimoji="1" lang="en-US" altLang="ja-JP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ja-JP" altLang="en-US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1CD9C76-1549-30DB-684A-A2C04DA5F5B2}"/>
              </a:ext>
            </a:extLst>
          </p:cNvPr>
          <p:cNvSpPr/>
          <p:nvPr/>
        </p:nvSpPr>
        <p:spPr>
          <a:xfrm>
            <a:off x="466945" y="9107468"/>
            <a:ext cx="1676400" cy="2919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問い合わせ先</a:t>
            </a:r>
          </a:p>
        </p:txBody>
      </p:sp>
      <p:pic>
        <p:nvPicPr>
          <p:cNvPr id="1026" name="Picture 2" descr="吉原 朝馬 | 芸人紹介 | 一般社団法人落語協会">
            <a:extLst>
              <a:ext uri="{FF2B5EF4-FFF2-40B4-BE49-F238E27FC236}">
                <a16:creationId xmlns:a16="http://schemas.microsoft.com/office/drawing/2014/main" id="{F274B447-8EC4-70ED-7D84-F4AC838D4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82" y="3774398"/>
            <a:ext cx="1537433" cy="22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31139EF-67C2-8DB6-3293-7509CB489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282" y="6885751"/>
            <a:ext cx="2131384" cy="851515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39C8188-B31E-6559-EF39-D026817C1A0E}"/>
              </a:ext>
            </a:extLst>
          </p:cNvPr>
          <p:cNvSpPr txBox="1"/>
          <p:nvPr/>
        </p:nvSpPr>
        <p:spPr>
          <a:xfrm>
            <a:off x="-1" y="1897114"/>
            <a:ext cx="7823201" cy="1754326"/>
          </a:xfrm>
          <a:prstGeom prst="rect">
            <a:avLst/>
          </a:prstGeom>
          <a:solidFill>
            <a:schemeClr val="accent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4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kumimoji="1" lang="ja-JP" altLang="en-US" sz="4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代目</a:t>
            </a:r>
            <a:r>
              <a:rPr kumimoji="1" lang="ja-JP" altLang="en-US" sz="6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吉原朝馬</a:t>
            </a:r>
            <a:r>
              <a:rPr kumimoji="1" lang="ja-JP" altLang="en-US" sz="4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特別防犯支援官 </a:t>
            </a:r>
            <a:endParaRPr kumimoji="1" lang="ja-JP" altLang="en-US" sz="3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4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ベイタウンにて落語披露</a:t>
            </a:r>
            <a:endParaRPr kumimoji="1" lang="ja-JP" altLang="en-US" sz="4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6" name="図 15" descr="テキスト, 新聞 が含まれている画像&#10;&#10;自動的に生成された説明">
            <a:extLst>
              <a:ext uri="{FF2B5EF4-FFF2-40B4-BE49-F238E27FC236}">
                <a16:creationId xmlns:a16="http://schemas.microsoft.com/office/drawing/2014/main" id="{931B6AF1-57B0-4619-9AC4-289766B313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7796" y="6020408"/>
            <a:ext cx="2899121" cy="4023478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483F115-6D73-4444-AA55-C2329FB6A59E}"/>
              </a:ext>
            </a:extLst>
          </p:cNvPr>
          <p:cNvSpPr txBox="1"/>
          <p:nvPr/>
        </p:nvSpPr>
        <p:spPr>
          <a:xfrm>
            <a:off x="103538" y="473348"/>
            <a:ext cx="762337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800" b="1" dirty="0">
                <a:solidFill>
                  <a:srgbClr val="0099C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笑いで守ろう！</a:t>
            </a:r>
            <a:endParaRPr lang="en-US" altLang="ja-JP" sz="4800" b="1" dirty="0">
              <a:solidFill>
                <a:srgbClr val="0099CC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4000" b="1" dirty="0">
                <a:solidFill>
                  <a:srgbClr val="0099C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特殊詐欺から家族を守る防犯落語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C27A9EF-F28C-5EF2-67A0-31CC4ED593F8}"/>
              </a:ext>
            </a:extLst>
          </p:cNvPr>
          <p:cNvSpPr txBox="1"/>
          <p:nvPr/>
        </p:nvSpPr>
        <p:spPr>
          <a:xfrm>
            <a:off x="0" y="6145985"/>
            <a:ext cx="4953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「笑いで学べば、家族や街の絆も強くなる！」</a:t>
            </a:r>
          </a:p>
          <a:p>
            <a:pPr algn="ctr"/>
            <a:r>
              <a:rPr lang="ja-JP" altLang="en-US" sz="20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皆さまのご参加をお待ちしています！</a:t>
            </a:r>
            <a:endParaRPr kumimoji="1" lang="ja-JP" altLang="en-US" sz="20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75B3905-DF18-9B69-CB8D-72C2D286C60F}"/>
              </a:ext>
            </a:extLst>
          </p:cNvPr>
          <p:cNvSpPr txBox="1"/>
          <p:nvPr/>
        </p:nvSpPr>
        <p:spPr>
          <a:xfrm>
            <a:off x="466945" y="9309172"/>
            <a:ext cx="3682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222222"/>
                </a:solidFill>
                <a:latin typeface="Google Sans"/>
              </a:rPr>
              <a:t>event</a:t>
            </a:r>
            <a:r>
              <a:rPr lang="en-US" altLang="ja-JP" sz="2400" b="0" i="0" dirty="0">
                <a:solidFill>
                  <a:srgbClr val="222222"/>
                </a:solidFill>
                <a:effectLst/>
                <a:latin typeface="Google Sans"/>
              </a:rPr>
              <a:t>@baytown.chiba.jp</a:t>
            </a:r>
            <a:endParaRPr kumimoji="1" lang="ja-JP" altLang="en-US" sz="2400" dirty="0"/>
          </a:p>
        </p:txBody>
      </p:sp>
      <p:pic>
        <p:nvPicPr>
          <p:cNvPr id="24" name="Picture 4" descr="千葉県警察ロゴ">
            <a:extLst>
              <a:ext uri="{FF2B5EF4-FFF2-40B4-BE49-F238E27FC236}">
                <a16:creationId xmlns:a16="http://schemas.microsoft.com/office/drawing/2014/main" id="{04A08F7F-4196-D86D-80B9-0D6A84D34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01" y="7127552"/>
            <a:ext cx="1632103" cy="44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9084D1B-079A-9E5A-95BD-8F60632504FF}"/>
              </a:ext>
            </a:extLst>
          </p:cNvPr>
          <p:cNvSpPr txBox="1"/>
          <p:nvPr/>
        </p:nvSpPr>
        <p:spPr>
          <a:xfrm>
            <a:off x="0" y="9724983"/>
            <a:ext cx="54682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b="1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「無断転載禁止」本チラシの内容の無断転載・複製を固く禁じます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0F3C295-23EC-44DA-258B-6D823D752D9A}"/>
              </a:ext>
            </a:extLst>
          </p:cNvPr>
          <p:cNvSpPr txBox="1"/>
          <p:nvPr/>
        </p:nvSpPr>
        <p:spPr>
          <a:xfrm>
            <a:off x="5145241" y="2020759"/>
            <a:ext cx="2264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SOS47</a:t>
            </a:r>
            <a:endParaRPr kumimoji="1" lang="ja-JP" altLang="en-US" sz="20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9930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Custom 9">
      <a:dk1>
        <a:sysClr val="windowText" lastClr="000000"/>
      </a:dk1>
      <a:lt1>
        <a:sysClr val="window" lastClr="FFFFFF"/>
      </a:lt1>
      <a:dk2>
        <a:srgbClr val="E5E5E5"/>
      </a:dk2>
      <a:lt2>
        <a:srgbClr val="D1D1D1"/>
      </a:lt2>
      <a:accent1>
        <a:srgbClr val="FFC000"/>
      </a:accent1>
      <a:accent2>
        <a:srgbClr val="FFF9E7"/>
      </a:accent2>
      <a:accent3>
        <a:srgbClr val="92EB39"/>
      </a:accent3>
      <a:accent4>
        <a:srgbClr val="F5FEE2"/>
      </a:accent4>
      <a:accent5>
        <a:srgbClr val="FBECFE"/>
      </a:accent5>
      <a:accent6>
        <a:srgbClr val="E47BF9"/>
      </a:accent6>
      <a:hlink>
        <a:srgbClr val="0563C1"/>
      </a:hlink>
      <a:folHlink>
        <a:srgbClr val="954F72"/>
      </a:folHlink>
    </a:clrScheme>
    <a:fontScheme name="Custom 11">
      <a:majorFont>
        <a:latin typeface="Tisa Offc Serif Pro Thin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2849129_TF33728177_Win32" id="{C616E32D-9901-4794-A390-DED48F7D11EF}" vid="{ECC1C941-8695-4AE6-A940-63F61B98CCA0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8EC624-E23C-44BE-A1DC-EE95A2B627F7}">
  <ds:schemaRefs>
    <ds:schemaRef ds:uri="http://schemas.microsoft.com/sharepoint/v3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230e9df3-be65-4c73-a93b-d1236ebd677e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DF55962-A220-4B40-8AC3-C50B9046A4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30B94FE-BB12-422D-A928-EB1EEB2816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花と枝の修了証明書 </Template>
  <TotalTime>4032</TotalTime>
  <Words>116</Words>
  <Application>Microsoft Office PowerPoint</Application>
  <PresentationFormat>ユーザー設定</PresentationFormat>
  <Paragraphs>18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Google Sans</vt:lpstr>
      <vt:lpstr>Meiryo UI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修了証明書</dc:title>
  <dc:creator>池田 修</dc:creator>
  <cp:lastModifiedBy>修 池田</cp:lastModifiedBy>
  <cp:revision>11</cp:revision>
  <dcterms:created xsi:type="dcterms:W3CDTF">2022-10-07T06:56:44Z</dcterms:created>
  <dcterms:modified xsi:type="dcterms:W3CDTF">2024-10-11T23:23:01Z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